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232556"/>
            <a:ext cx="7766936" cy="1646302"/>
          </a:xfrm>
        </p:spPr>
        <p:txBody>
          <a:bodyPr/>
          <a:lstStyle/>
          <a:p>
            <a:pPr algn="ctr"/>
            <a:r>
              <a:rPr lang="en-GB" sz="6000" dirty="0" smtClean="0"/>
              <a:t>ELECTRONIC DEVICES</a:t>
            </a:r>
            <a:endParaRPr lang="en-GB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GB" dirty="0" smtClean="0"/>
              <a:t>COURSE INSTRUCTOR:</a:t>
            </a:r>
          </a:p>
          <a:p>
            <a:pPr algn="ctr"/>
            <a:r>
              <a:rPr lang="en-GB" dirty="0" smtClean="0"/>
              <a:t>UMANG RAJ PANDEY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1097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DC or static resistance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 resistance offered by the diode when connected to DC circuit is called DC or static resistance. </a:t>
            </a:r>
          </a:p>
          <a:p>
            <a:endParaRPr lang="en-GB" dirty="0"/>
          </a:p>
          <a:p>
            <a:r>
              <a:rPr lang="en-GB" dirty="0" smtClean="0"/>
              <a:t>DC or static resistance is equal to V/I.</a:t>
            </a:r>
            <a:endParaRPr lang="en-GB" sz="1600" dirty="0" smtClean="0"/>
          </a:p>
          <a:p>
            <a:endParaRPr lang="en-GB" dirty="0" smtClean="0"/>
          </a:p>
          <a:p>
            <a:r>
              <a:rPr lang="en-GB" dirty="0" smtClean="0"/>
              <a:t>Its value depends on operating point on VI characteristics curve of diode.</a:t>
            </a:r>
          </a:p>
        </p:txBody>
      </p:sp>
    </p:spTree>
    <p:extLst>
      <p:ext uri="{BB962C8B-B14F-4D97-AF65-F5344CB8AC3E}">
        <p14:creationId xmlns:p14="http://schemas.microsoft.com/office/powerpoint/2010/main" val="654133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 or dynamic resistance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386" y="1516644"/>
            <a:ext cx="4611897" cy="4884156"/>
          </a:xfrm>
        </p:spPr>
      </p:pic>
    </p:spTree>
    <p:extLst>
      <p:ext uri="{BB962C8B-B14F-4D97-AF65-F5344CB8AC3E}">
        <p14:creationId xmlns:p14="http://schemas.microsoft.com/office/powerpoint/2010/main" val="4004468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51917" y="-825594"/>
            <a:ext cx="6447502" cy="8596668"/>
          </a:xfrm>
        </p:spPr>
      </p:pic>
    </p:spTree>
    <p:extLst>
      <p:ext uri="{BB962C8B-B14F-4D97-AF65-F5344CB8AC3E}">
        <p14:creationId xmlns:p14="http://schemas.microsoft.com/office/powerpoint/2010/main" val="3677388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Volt-Ampere characteristics of PN junction diode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1.Ideal diode: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673" y="1976854"/>
            <a:ext cx="4671073" cy="441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18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 diode that acts like perfect conductor when forward biased and acts like perfect insulator when reverse biased is called ideal diode.</a:t>
            </a:r>
          </a:p>
          <a:p>
            <a:r>
              <a:rPr lang="en-GB" dirty="0" smtClean="0"/>
              <a:t>It produces zero current when reverse biased and zero voltage drop when forward biased.</a:t>
            </a:r>
          </a:p>
          <a:p>
            <a:r>
              <a:rPr lang="en-GB" dirty="0" smtClean="0"/>
              <a:t>When diode is forward </a:t>
            </a:r>
            <a:r>
              <a:rPr lang="en-GB" dirty="0" err="1" smtClean="0"/>
              <a:t>biased,it</a:t>
            </a:r>
            <a:r>
              <a:rPr lang="en-GB" dirty="0" smtClean="0"/>
              <a:t> has zero resistance and when reverse biased it has infinite resistance.</a:t>
            </a:r>
          </a:p>
          <a:p>
            <a:r>
              <a:rPr lang="en-GB" dirty="0" smtClean="0"/>
              <a:t>Thus ideal diode acts as </a:t>
            </a:r>
            <a:r>
              <a:rPr lang="en-GB" dirty="0" err="1" smtClean="0"/>
              <a:t>switch.The</a:t>
            </a:r>
            <a:r>
              <a:rPr lang="en-GB" dirty="0" smtClean="0"/>
              <a:t> switch is closed(short circuited) when forward biased and opened when reverse biased.</a:t>
            </a:r>
          </a:p>
          <a:p>
            <a:r>
              <a:rPr lang="en-GB" dirty="0" smtClean="0"/>
              <a:t>Practically</a:t>
            </a:r>
            <a:r>
              <a:rPr lang="en-GB" dirty="0" smtClean="0"/>
              <a:t>, no </a:t>
            </a:r>
            <a:r>
              <a:rPr lang="en-GB" dirty="0" smtClean="0"/>
              <a:t>diode acts as ideal diode.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7146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2.Real/Practical diode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844" y="1410519"/>
            <a:ext cx="4547259" cy="4745582"/>
          </a:xfrm>
        </p:spPr>
      </p:pic>
    </p:spTree>
    <p:extLst>
      <p:ext uri="{BB962C8B-B14F-4D97-AF65-F5344CB8AC3E}">
        <p14:creationId xmlns:p14="http://schemas.microsoft.com/office/powerpoint/2010/main" val="997057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96950"/>
            <a:ext cx="8596668" cy="3880773"/>
          </a:xfrm>
        </p:spPr>
        <p:txBody>
          <a:bodyPr/>
          <a:lstStyle/>
          <a:p>
            <a:r>
              <a:rPr lang="en-GB" dirty="0" smtClean="0"/>
              <a:t>An actual diode neither acts as perfect conductor when forward biased nor perfect insulator when reverse biased.</a:t>
            </a:r>
          </a:p>
          <a:p>
            <a:endParaRPr lang="en-GB" dirty="0" smtClean="0"/>
          </a:p>
          <a:p>
            <a:r>
              <a:rPr lang="en-GB" dirty="0" smtClean="0"/>
              <a:t>When the diode is forward biased, it will not conduct until potential barrier[0.7V for Si and 0.3V for Ge] at the junction is </a:t>
            </a:r>
            <a:r>
              <a:rPr lang="en-GB" dirty="0" err="1" smtClean="0"/>
              <a:t>overcomed</a:t>
            </a:r>
            <a:r>
              <a:rPr lang="en-GB" dirty="0" smtClean="0"/>
              <a:t>.</a:t>
            </a:r>
          </a:p>
          <a:p>
            <a:endParaRPr lang="en-GB" dirty="0" smtClean="0"/>
          </a:p>
          <a:p>
            <a:r>
              <a:rPr lang="en-GB" dirty="0" smtClean="0"/>
              <a:t>When the applied voltage exceeds potential barrier, diodes start conducting and small voltage drops across the internal resistance of diode or forward resistance of diode.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1242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Thus the IV curve of PN diode is non </a:t>
            </a:r>
            <a:r>
              <a:rPr lang="en-GB" dirty="0" err="1" smtClean="0"/>
              <a:t>linear.If</a:t>
            </a:r>
            <a:r>
              <a:rPr lang="en-GB" dirty="0" smtClean="0"/>
              <a:t> reverse voltage exceeds certain </a:t>
            </a:r>
            <a:r>
              <a:rPr lang="en-GB" dirty="0" err="1" smtClean="0"/>
              <a:t>value,junction</a:t>
            </a:r>
            <a:r>
              <a:rPr lang="en-GB" dirty="0" smtClean="0"/>
              <a:t> breakdown may occur and immediately large current flows.</a:t>
            </a:r>
          </a:p>
          <a:p>
            <a:endParaRPr lang="en-GB" dirty="0" smtClean="0"/>
          </a:p>
          <a:p>
            <a:r>
              <a:rPr lang="en-GB" dirty="0" smtClean="0"/>
              <a:t>If forward biased voltage exceeds certain value, a large current will flow and diode may be damaged due to overheating.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1903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845" y="442174"/>
            <a:ext cx="8425645" cy="6319234"/>
          </a:xfrm>
        </p:spPr>
      </p:pic>
    </p:spTree>
    <p:extLst>
      <p:ext uri="{BB962C8B-B14F-4D97-AF65-F5344CB8AC3E}">
        <p14:creationId xmlns:p14="http://schemas.microsoft.com/office/powerpoint/2010/main" val="1435682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 fontScale="90000"/>
              </a:bodyPr>
              <a:lstStyle/>
              <a:p>
                <a:r>
                  <a:rPr lang="en-GB" dirty="0" smtClean="0"/>
                  <a:t>Q. At what voltage across silicon diode a 12 mA current flows at room temperature? Assume that leakage saturation current is 10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µ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GB" dirty="0"/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1773" t="-5991" r="-284" b="-502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977227"/>
            <a:ext cx="8596668" cy="3880773"/>
          </a:xfrm>
        </p:spPr>
        <p:txBody>
          <a:bodyPr/>
          <a:lstStyle/>
          <a:p>
            <a:r>
              <a:rPr lang="en-GB" dirty="0" smtClean="0"/>
              <a:t>Room temperature=27°C=300 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1065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Diode Resistance or Forward </a:t>
            </a:r>
            <a:r>
              <a:rPr lang="en-GB" dirty="0" err="1" smtClean="0"/>
              <a:t>Resisitance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 resistance offered by diode in the circuit when forward biased is called diode resistance or forward resistance.</a:t>
            </a:r>
          </a:p>
          <a:p>
            <a:r>
              <a:rPr lang="en-GB" dirty="0" smtClean="0"/>
              <a:t>They are of two types:</a:t>
            </a:r>
          </a:p>
          <a:p>
            <a:pPr lvl="1"/>
            <a:r>
              <a:rPr lang="en-GB" dirty="0" smtClean="0"/>
              <a:t>a)DC or static resistance</a:t>
            </a:r>
          </a:p>
          <a:p>
            <a:pPr lvl="1"/>
            <a:r>
              <a:rPr lang="en-GB" dirty="0" smtClean="0"/>
              <a:t>b)AC or dynamic resistance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526612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66</TotalTime>
  <Words>337</Words>
  <Application>Microsoft Office PowerPoint</Application>
  <PresentationFormat>Widescreen</PresentationFormat>
  <Paragraphs>33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Cambria Math</vt:lpstr>
      <vt:lpstr>Trebuchet MS</vt:lpstr>
      <vt:lpstr>Wingdings 3</vt:lpstr>
      <vt:lpstr>Facet</vt:lpstr>
      <vt:lpstr>ELECTRONIC DEVICES</vt:lpstr>
      <vt:lpstr>Volt-Ampere characteristics of PN junction diode</vt:lpstr>
      <vt:lpstr>PowerPoint Presentation</vt:lpstr>
      <vt:lpstr>2.Real/Practical diode</vt:lpstr>
      <vt:lpstr>PowerPoint Presentation</vt:lpstr>
      <vt:lpstr>PowerPoint Presentation</vt:lpstr>
      <vt:lpstr>PowerPoint Presentation</vt:lpstr>
      <vt:lpstr>Q. At what voltage across silicon diode a 12 mA current flows at room temperature? Assume that leakage saturation current is 10 µ A.</vt:lpstr>
      <vt:lpstr>Diode Resistance or Forward Resisitance</vt:lpstr>
      <vt:lpstr>DC or static resistance</vt:lpstr>
      <vt:lpstr>AC or dynamic resistance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Administrator</cp:lastModifiedBy>
  <cp:revision>6</cp:revision>
  <dcterms:created xsi:type="dcterms:W3CDTF">2020-09-22T07:35:49Z</dcterms:created>
  <dcterms:modified xsi:type="dcterms:W3CDTF">2020-09-27T05:35:28Z</dcterms:modified>
</cp:coreProperties>
</file>

<file path=docProps/thumbnail.jpeg>
</file>